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7" r:id="rId5"/>
    <p:sldId id="266" r:id="rId6"/>
    <p:sldId id="269" r:id="rId7"/>
    <p:sldId id="26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E36BCC-F094-4756-9856-626677F0AFC8}" v="178" dt="2024-04-14T12:28:37.5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83F89-44CF-2B0C-43C2-1A96D985CF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302344-F6C5-A093-00E0-AEDCC206C0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F4A3DC-48B3-F95B-6FA1-E49D43577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30491-86AE-A345-849D-C8F1827F0A98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BE7E8-14D3-6859-2F48-C03C73505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F1BFB8-A51F-A210-EA27-C10C0FB9C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116CB-491E-7A4D-B345-86EBFBDAB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809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EE572-A1C6-43D1-D388-F1FDAA07B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00F007-98A5-9E5A-E436-C406F0312F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B29ADE-1E83-6E2C-B11B-2CDE69461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30491-86AE-A345-849D-C8F1827F0A98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4A772-B921-485D-D584-60EF1CC23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E9B939-2C30-0848-DAA0-22FF908D1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116CB-491E-7A4D-B345-86EBFBDAB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9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4584D3-7181-CD90-8858-6E3BD53EBF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3A013A-FA0E-D675-AF93-88CC465510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447BF4-E339-7EB9-4448-92F437803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30491-86AE-A345-849D-C8F1827F0A98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183164-114F-B312-36CE-0A3D999C2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E0AAA3-F943-5FDF-26C9-E99030889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116CB-491E-7A4D-B345-86EBFBDAB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552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70BEA-7D77-BFB1-4EEC-86F7137EE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25824-9A17-4218-B5BF-C56EF99B1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DDB303-E0CA-9AD2-1AE5-BC0D46066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30491-86AE-A345-849D-C8F1827F0A98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7F691-0D7A-45D2-7F63-34DD88EA0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5BA06D-0AE6-4686-48F9-F8EF970D7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116CB-491E-7A4D-B345-86EBFBDAB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592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7BF66-6D65-81E1-869A-BC6C1079E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289214-11D1-FFF5-9A66-D59EBCF4F7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F63C3C-3FF2-F519-114E-3F098DDAD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30491-86AE-A345-849D-C8F1827F0A98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B75E2-9B8A-1E22-F669-B6571D75C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C01312-3EC3-AF06-DCC4-550BA4738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116CB-491E-7A4D-B345-86EBFBDAB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906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B22C8-E8F1-3A03-416F-422674D32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0EE92-F82C-2466-FC4C-626CE6C47A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D757B8-1FF1-5FA5-BF27-910A1C9229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3D129F-F4D6-6A59-4FC3-040C49C74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30491-86AE-A345-849D-C8F1827F0A98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EB77A8-43CB-C2F6-7E59-7B1CF1693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617F07-7072-7B32-48EA-7650F6A39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116CB-491E-7A4D-B345-86EBFBDAB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671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39F56-D11E-343F-313B-94FEF0A29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DBB206-61D8-FAD2-273A-101AF0C9DC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4B1BAC-5C30-E55B-9924-A7593A83DA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D3EDFC-2860-F5A2-6336-B677F740B3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C9A987-CC45-09FD-C281-F3854C6A6D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DEBAD1-B43C-2FF9-054A-6DB487C5F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30491-86AE-A345-849D-C8F1827F0A98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D762AF-DE55-746C-5944-481FFFDE8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0A1519-78EA-5DEF-2E3E-E43C1853A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116CB-491E-7A4D-B345-86EBFBDAB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52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B8806-AB10-80F9-7CD8-E59336CB1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0925D8-87AF-2451-C32E-DBDCEC4D5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30491-86AE-A345-849D-C8F1827F0A98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AB2A17-2ADF-2FE3-83DA-4130F844B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8D9AE6-30DF-0E9A-53D1-54D743118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116CB-491E-7A4D-B345-86EBFBDAB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949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B790D3-58FF-A4A0-40D7-4F66AFC24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30491-86AE-A345-849D-C8F1827F0A98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F64E2F-D2AE-F87C-24BE-5D92724A4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C28E1E-B287-3AEF-17CD-E4DAB349E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116CB-491E-7A4D-B345-86EBFBDAB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641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8EE1D-1C54-3EA1-3879-870040047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72FC2-115D-F6DD-71CF-EB6D82C5D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9026A2-1B9E-FEE6-054B-7C8356285D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9D02FA-3DDF-15E2-9D85-799B5D357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30491-86AE-A345-849D-C8F1827F0A98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78942C-A210-4B3C-C558-EF1650591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147F2E-9EAE-4605-A72D-8CE27FDFD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116CB-491E-7A4D-B345-86EBFBDAB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522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0E45E-14F1-17FC-037D-D31ECCEAC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E2443A-E91D-24C1-F2FB-8C8DD04E4B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15C06C-BBEA-B338-A845-921B98488B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B5411A-B82F-A57E-67EB-312A3BFF0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30491-86AE-A345-849D-C8F1827F0A98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5406D6-335C-1895-10EC-188219BFC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864943-10A7-CDF8-D1BE-86B0824BC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116CB-491E-7A4D-B345-86EBFBDAB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049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2304B8-722C-311A-59F6-664E1222A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280A1A-729F-008B-E392-948C9791D6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1DF6CD-91B1-5180-3904-E07CA5CB81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30491-86AE-A345-849D-C8F1827F0A98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4F9363-91D7-E9A9-3E49-5D751C15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37CF28-7414-FBF3-1CC2-E6FD7EFF7D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16CB-491E-7A4D-B345-86EBFBDAB6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458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A6BC173-1B65-9026-E380-F74E30E46F9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5EC76D7-D8E6-49B9-899C-A734D921BE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1000"/>
            <a:ext cx="12192000" cy="6096000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10B1689-7CD3-43AA-A614-81D0F10981E4}"/>
              </a:ext>
            </a:extLst>
          </p:cNvPr>
          <p:cNvCxnSpPr>
            <a:cxnSpLocks/>
          </p:cNvCxnSpPr>
          <p:nvPr/>
        </p:nvCxnSpPr>
        <p:spPr>
          <a:xfrm flipV="1">
            <a:off x="380144" y="3688422"/>
            <a:ext cx="4099389" cy="1569378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AA9D644-C272-4AC3-B39E-5D5E254B4BE4}"/>
              </a:ext>
            </a:extLst>
          </p:cNvPr>
          <p:cNvCxnSpPr>
            <a:cxnSpLocks/>
          </p:cNvCxnSpPr>
          <p:nvPr/>
        </p:nvCxnSpPr>
        <p:spPr>
          <a:xfrm flipH="1" flipV="1">
            <a:off x="152400" y="3429000"/>
            <a:ext cx="4697002" cy="2322905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9E421CC-A169-42A5-ABA0-0E113340074A}"/>
              </a:ext>
            </a:extLst>
          </p:cNvPr>
          <p:cNvSpPr txBox="1"/>
          <p:nvPr/>
        </p:nvSpPr>
        <p:spPr>
          <a:xfrm>
            <a:off x="7017250" y="3614311"/>
            <a:ext cx="3246634" cy="16312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0000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Year</a:t>
            </a:r>
          </a:p>
        </p:txBody>
      </p:sp>
    </p:spTree>
    <p:extLst>
      <p:ext uri="{BB962C8B-B14F-4D97-AF65-F5344CB8AC3E}">
        <p14:creationId xmlns:p14="http://schemas.microsoft.com/office/powerpoint/2010/main" val="3233061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6DABEF-DB29-43B0-B5C2-2CB46659E6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2220" y="0"/>
            <a:ext cx="2989780" cy="1494890"/>
          </a:xfrm>
          <a:prstGeom prst="rect">
            <a:avLst/>
          </a:prstGeom>
        </p:spPr>
      </p:pic>
      <p:sp>
        <p:nvSpPr>
          <p:cNvPr id="11" name="Title 10">
            <a:extLst>
              <a:ext uri="{FF2B5EF4-FFF2-40B4-BE49-F238E27FC236}">
                <a16:creationId xmlns:a16="http://schemas.microsoft.com/office/drawing/2014/main" id="{15DF6337-94ED-4633-97C6-5C5D6151F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510" y="300960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National Storytelling Year at 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1FB25733-FC57-419F-98A4-50DBF51DF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510" y="1956894"/>
            <a:ext cx="10515600" cy="46001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dirty="0">
                <a:solidFill>
                  <a:srgbClr val="002060"/>
                </a:solidFill>
              </a:rPr>
              <a:t>Last term, we had an excellent number of entries for our storytelling competition on ‘freedom’! We collaborated with Art and saw some unique and creative ideas.</a:t>
            </a:r>
          </a:p>
          <a:p>
            <a:pPr marL="0" indent="0">
              <a:buNone/>
            </a:pPr>
            <a:endParaRPr lang="en-GB" sz="36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3600" dirty="0">
                <a:solidFill>
                  <a:srgbClr val="002060"/>
                </a:solidFill>
              </a:rPr>
              <a:t>This term we will be collaborating with… drama!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28CFBD4-8333-4E42-9B6C-51B6A32F70C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61584"/>
          <a:stretch/>
        </p:blipFill>
        <p:spPr>
          <a:xfrm>
            <a:off x="6750122" y="-2255"/>
            <a:ext cx="2208944" cy="1959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241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6DABEF-DB29-43B0-B5C2-2CB46659E6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2220" y="0"/>
            <a:ext cx="2989780" cy="1494890"/>
          </a:xfrm>
          <a:prstGeom prst="rect">
            <a:avLst/>
          </a:prstGeom>
        </p:spPr>
      </p:pic>
      <p:sp>
        <p:nvSpPr>
          <p:cNvPr id="11" name="Title 10">
            <a:extLst>
              <a:ext uri="{FF2B5EF4-FFF2-40B4-BE49-F238E27FC236}">
                <a16:creationId xmlns:a16="http://schemas.microsoft.com/office/drawing/2014/main" id="{15DF6337-94ED-4633-97C6-5C5D6151F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510" y="300960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National Storytelling Year at 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1FB25733-FC57-419F-98A4-50DBF51DF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510" y="1956894"/>
            <a:ext cx="10515600" cy="46001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dirty="0">
                <a:solidFill>
                  <a:srgbClr val="002060"/>
                </a:solidFill>
              </a:rPr>
              <a:t>This term we will be collaborating with… drama!</a:t>
            </a:r>
          </a:p>
          <a:p>
            <a:pPr marL="0" indent="0">
              <a:buNone/>
            </a:pPr>
            <a:endParaRPr lang="en-GB" sz="36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3600" dirty="0">
                <a:solidFill>
                  <a:srgbClr val="002060"/>
                </a:solidFill>
              </a:rPr>
              <a:t>You can choose to:</a:t>
            </a:r>
          </a:p>
          <a:p>
            <a:pPr>
              <a:buFontTx/>
              <a:buChar char="-"/>
            </a:pPr>
            <a:r>
              <a:rPr lang="en-GB" sz="3600" dirty="0">
                <a:solidFill>
                  <a:srgbClr val="002060"/>
                </a:solidFill>
              </a:rPr>
              <a:t>Write a script for a short film/play/tv show </a:t>
            </a:r>
          </a:p>
          <a:p>
            <a:pPr>
              <a:buFontTx/>
              <a:buChar char="-"/>
            </a:pPr>
            <a:r>
              <a:rPr lang="en-GB" sz="3600" dirty="0">
                <a:solidFill>
                  <a:srgbClr val="002060"/>
                </a:solidFill>
              </a:rPr>
              <a:t>Create a short film/film a performance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28CFBD4-8333-4E42-9B6C-51B6A32F70C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61584"/>
          <a:stretch/>
        </p:blipFill>
        <p:spPr>
          <a:xfrm>
            <a:off x="6750122" y="-2255"/>
            <a:ext cx="2208944" cy="1959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460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6DABEF-DB29-43B0-B5C2-2CB46659E6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2220" y="0"/>
            <a:ext cx="2989780" cy="1494890"/>
          </a:xfrm>
          <a:prstGeom prst="rect">
            <a:avLst/>
          </a:prstGeom>
        </p:spPr>
      </p:pic>
      <p:sp>
        <p:nvSpPr>
          <p:cNvPr id="11" name="Title 10">
            <a:extLst>
              <a:ext uri="{FF2B5EF4-FFF2-40B4-BE49-F238E27FC236}">
                <a16:creationId xmlns:a16="http://schemas.microsoft.com/office/drawing/2014/main" id="{15DF6337-94ED-4633-97C6-5C5D6151F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510" y="300960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dirty="0">
                <a:solidFill>
                  <a:srgbClr val="00206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Summer Storytelling 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1FB25733-FC57-419F-98A4-50DBF51DF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1510" y="2257854"/>
            <a:ext cx="10515600" cy="42991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>
                <a:solidFill>
                  <a:srgbClr val="002060"/>
                </a:solidFill>
              </a:rPr>
              <a:t>The topic for this competition is </a:t>
            </a:r>
            <a:r>
              <a:rPr lang="en-GB" b="1" u="sng" dirty="0">
                <a:solidFill>
                  <a:srgbClr val="002060"/>
                </a:solidFill>
                <a:highlight>
                  <a:srgbClr val="FFFF00"/>
                </a:highlight>
              </a:rPr>
              <a:t>‘Find Your Voice’. </a:t>
            </a:r>
            <a:r>
              <a:rPr lang="en-GB" b="1" dirty="0">
                <a:solidFill>
                  <a:srgbClr val="002060"/>
                </a:solidFill>
              </a:rPr>
              <a:t>This can be on anything you are passionate about/feel you have something to say about!</a:t>
            </a:r>
          </a:p>
          <a:p>
            <a:pPr marL="0" indent="0">
              <a:buNone/>
            </a:pPr>
            <a:endParaRPr lang="en-GB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rgbClr val="002060"/>
                </a:solidFill>
              </a:rPr>
              <a:t>Any entrants will get individual commendations and house points. There will also be prizes for winners!</a:t>
            </a:r>
          </a:p>
          <a:p>
            <a:pPr marL="0" indent="0">
              <a:buNone/>
            </a:pPr>
            <a:endParaRPr lang="en-GB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b="1" dirty="0">
                <a:solidFill>
                  <a:srgbClr val="002060"/>
                </a:solidFill>
              </a:rPr>
              <a:t>The deadline for the competition will be: 14</a:t>
            </a:r>
            <a:r>
              <a:rPr lang="en-GB" b="1" baseline="30000" dirty="0">
                <a:solidFill>
                  <a:srgbClr val="002060"/>
                </a:solidFill>
              </a:rPr>
              <a:t>th</a:t>
            </a:r>
            <a:r>
              <a:rPr lang="en-GB" b="1" dirty="0">
                <a:solidFill>
                  <a:srgbClr val="002060"/>
                </a:solidFill>
              </a:rPr>
              <a:t> June 2024</a:t>
            </a:r>
          </a:p>
          <a:p>
            <a:pPr marL="0" indent="0">
              <a:buNone/>
            </a:pPr>
            <a:endParaRPr lang="en-GB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GB" dirty="0">
              <a:solidFill>
                <a:srgbClr val="002060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28CFBD4-8333-4E42-9B6C-51B6A32F70C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61584"/>
          <a:stretch/>
        </p:blipFill>
        <p:spPr>
          <a:xfrm>
            <a:off x="6750122" y="-2255"/>
            <a:ext cx="2208944" cy="1959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471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4C17E3DE8E6547BFE9F9629317CD1E" ma:contentTypeVersion="14" ma:contentTypeDescription="Create a new document." ma:contentTypeScope="" ma:versionID="a11700953f239c42133cef69e4edb9b0">
  <xsd:schema xmlns:xsd="http://www.w3.org/2001/XMLSchema" xmlns:xs="http://www.w3.org/2001/XMLSchema" xmlns:p="http://schemas.microsoft.com/office/2006/metadata/properties" xmlns:ns3="d23600bd-e254-4fdc-b3d9-5d01c98b1a38" xmlns:ns4="1ae08937-d611-4b9a-a869-ed5b44111c7a" targetNamespace="http://schemas.microsoft.com/office/2006/metadata/properties" ma:root="true" ma:fieldsID="1585688526f297833e98d7dc7df6656b" ns3:_="" ns4:_="">
    <xsd:import namespace="d23600bd-e254-4fdc-b3d9-5d01c98b1a38"/>
    <xsd:import namespace="1ae08937-d611-4b9a-a869-ed5b44111c7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OCR" minOccurs="0"/>
                <xsd:element ref="ns3:_activity" minOccurs="0"/>
                <xsd:element ref="ns3:MediaServiceObjectDetectorVersion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3600bd-e254-4fdc-b3d9-5d01c98b1a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e08937-d611-4b9a-a869-ed5b44111c7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23600bd-e254-4fdc-b3d9-5d01c98b1a38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4F5F1DA-0F9F-4F0F-8EF4-A28A8BAEE9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3600bd-e254-4fdc-b3d9-5d01c98b1a38"/>
    <ds:schemaRef ds:uri="1ae08937-d611-4b9a-a869-ed5b44111c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C51FD41-1845-44D7-8B7D-26696183EBD7}">
  <ds:schemaRefs>
    <ds:schemaRef ds:uri="http://purl.org/dc/elements/1.1/"/>
    <ds:schemaRef ds:uri="http://schemas.microsoft.com/office/2006/documentManagement/types"/>
    <ds:schemaRef ds:uri="d23600bd-e254-4fdc-b3d9-5d01c98b1a38"/>
    <ds:schemaRef ds:uri="http://schemas.microsoft.com/office/2006/metadata/properties"/>
    <ds:schemaRef ds:uri="1ae08937-d611-4b9a-a869-ed5b44111c7a"/>
    <ds:schemaRef ds:uri="http://www.w3.org/XML/1998/namespace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A68BA4D8-587D-4034-B2B7-CA2B6FE5744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6449</TotalTime>
  <Words>144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National Storytelling Year at </vt:lpstr>
      <vt:lpstr>National Storytelling Year at </vt:lpstr>
      <vt:lpstr>Summer Storytelling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Our 2021 Public Perceptions Survey found that 43% of people in the UK found reading helped ease their stress levels during the third national lockdown last year.</dc:title>
  <dc:creator>V Bartlett</dc:creator>
  <cp:lastModifiedBy>M John</cp:lastModifiedBy>
  <cp:revision>5</cp:revision>
  <dcterms:created xsi:type="dcterms:W3CDTF">2024-01-28T17:26:23Z</dcterms:created>
  <dcterms:modified xsi:type="dcterms:W3CDTF">2024-04-19T13:40:54Z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0x0101006B4C17E3DE8E6547BFE9F9629317CD1E</vt:lpwstr>
  </property>
</Properties>
</file>